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  <p:sldMasterId id="2147483677" r:id="rId2"/>
  </p:sldMasterIdLst>
  <p:notesMasterIdLst>
    <p:notesMasterId r:id="rId5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28881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35173926_3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5035173926_3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83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fc492e2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fc492e2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225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fc492e2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fc492e2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581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28332d2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28332d2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58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5ee149b0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5ee149b0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4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29328cf4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29328cf4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027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3772c0c3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3772c0c3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860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29328cf4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29328cf49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623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29328cf4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29328cf4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529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3772c0c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3772c0c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89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29328cf49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29328cf49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498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035173926_3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5035173926_3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09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53772c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53772c0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220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29328cf49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29328cf49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0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5ee149b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5ee149b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490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5ee149b0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5ee149b0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433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9328cf4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9328cf49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177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7bc11561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7bc11561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437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29328cf4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29328cf4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574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29328cf49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29328cf49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811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5e52213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5e52213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651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51e0c895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51e0c895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934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35173926_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5035173926_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84961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5e52213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5e52213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82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53772c0c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53772c0c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481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5ee149b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5ee149b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285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7bc11561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7bc115614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228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7bc115614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7bc115614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160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5ee149b0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5ee149b0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6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5ee149b0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5ee149b0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4125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5ee149b0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5ee149b0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330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5ee149b0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5ee149b0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974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5ee149b0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5ee149b0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39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035173926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5035173926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0950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7bc11561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7bc11561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05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7bc11561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7bc115614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902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7bc11561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7bc11561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0800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7bc115614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7bc115614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51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7bc11561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7bc11561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30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7bc115614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7bc115614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715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7bc11561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7bc11561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537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5e5220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5e5220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2777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5e5220a2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5e5220a2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3377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7bc115614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7bc115614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6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035173926_3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5035173926_3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511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5e5220a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5e5220a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939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7bc115614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7bc115614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283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7bc115614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7bc115614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56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035173926_3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035173926_3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015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063537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063537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063537d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063537d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468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fc492e2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fc492e2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96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Celestia-R1---OverlayTitle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971799" y="1473200"/>
            <a:ext cx="5398294" cy="181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971799" y="3289299"/>
            <a:ext cx="5398294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6699418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2971799" y="4402931"/>
            <a:ext cx="3670468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956718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sz="21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>
            <a:spLocks noGrp="1"/>
          </p:cNvSpPr>
          <p:nvPr>
            <p:ph type="pic" idx="2"/>
          </p:nvPr>
        </p:nvSpPr>
        <p:spPr>
          <a:xfrm>
            <a:off x="5652190" y="685800"/>
            <a:ext cx="2460730" cy="3429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514350" y="2228850"/>
            <a:ext cx="462349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514350" y="2481436"/>
            <a:ext cx="759857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514352" y="1606550"/>
            <a:ext cx="3746500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2"/>
          </p:nvPr>
        </p:nvSpPr>
        <p:spPr>
          <a:xfrm>
            <a:off x="4366421" y="1606550"/>
            <a:ext cx="374649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730253" y="1663700"/>
            <a:ext cx="353179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2"/>
          </p:nvPr>
        </p:nvSpPr>
        <p:spPr>
          <a:xfrm>
            <a:off x="514351" y="2152651"/>
            <a:ext cx="3747692" cy="219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3"/>
          </p:nvPr>
        </p:nvSpPr>
        <p:spPr>
          <a:xfrm>
            <a:off x="4572002" y="1670050"/>
            <a:ext cx="354211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4"/>
          </p:nvPr>
        </p:nvSpPr>
        <p:spPr>
          <a:xfrm>
            <a:off x="4367612" y="2152651"/>
            <a:ext cx="3746500" cy="219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486151" y="457201"/>
            <a:ext cx="462676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2"/>
          </p:nvPr>
        </p:nvSpPr>
        <p:spPr>
          <a:xfrm>
            <a:off x="514350" y="2584450"/>
            <a:ext cx="276066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514350" y="3549649"/>
            <a:ext cx="7598570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>
            <a:spLocks noGrp="1"/>
          </p:cNvSpPr>
          <p:nvPr>
            <p:ph type="pic" idx="2"/>
          </p:nvPr>
        </p:nvSpPr>
        <p:spPr>
          <a:xfrm>
            <a:off x="1028700" y="699084"/>
            <a:ext cx="6569870" cy="2373732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68575" tIns="34275" rIns="68575" bIns="3427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514350" y="3974702"/>
            <a:ext cx="7598570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39" name="Google Shape;139;p25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79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823406" y="2514600"/>
            <a:ext cx="7004388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2"/>
          </p:nvPr>
        </p:nvSpPr>
        <p:spPr>
          <a:xfrm>
            <a:off x="515599" y="3257550"/>
            <a:ext cx="7614275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514351" y="3583036"/>
            <a:ext cx="7598569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56" name="Google Shape;156;p27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744200" y="457201"/>
            <a:ext cx="7162799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514350" y="2914650"/>
            <a:ext cx="7601577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514349" y="3581400"/>
            <a:ext cx="7601577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514351" y="2628900"/>
            <a:ext cx="7598571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 b="0" cap="none">
                <a:solidFill>
                  <a:schemeClr val="lt1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2"/>
          </p:nvPr>
        </p:nvSpPr>
        <p:spPr>
          <a:xfrm>
            <a:off x="514350" y="3257550"/>
            <a:ext cx="7598571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 rot="5400000">
            <a:off x="2945210" y="-824309"/>
            <a:ext cx="2736850" cy="759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 rot="5400000">
            <a:off x="5360363" y="1590843"/>
            <a:ext cx="3886201" cy="161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 rot="5400000">
            <a:off x="1508293" y="-536744"/>
            <a:ext cx="3886200" cy="587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514350" y="4402931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699545" y="4402931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IM1y2MZ0x4jYyfH5-35UbArgpXqNT7Av/vie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2lOrl14EPQrigk3zxQIEdfesBYirgTYB/vie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RW0xhJmTsgwd7ZHg7LNr9cRTrX-5OlMY/view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0B8Scznn-D6jkMjlZblRHeGNKWk90bWJheGVZTkdsN0p0T0gw/view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ctrTitle"/>
          </p:nvPr>
        </p:nvSpPr>
        <p:spPr>
          <a:xfrm>
            <a:off x="2971799" y="1473200"/>
            <a:ext cx="5398294" cy="181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 sz="1100"/>
              <a:t>DESIGN OF A SMART FIRE DETECTION SYSTEM</a:t>
            </a:r>
            <a:endParaRPr sz="1100"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"/>
          </p:nvPr>
        </p:nvSpPr>
        <p:spPr>
          <a:xfrm>
            <a:off x="2971799" y="3289299"/>
            <a:ext cx="5398294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DAVID GOSLEE, ISRAEL AKINSOYINU, DEDRICK MCCOY 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343700" y="321825"/>
            <a:ext cx="7598700" cy="790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Plan </a:t>
            </a:r>
            <a:endParaRPr sz="1400"/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247300" y="1812250"/>
            <a:ext cx="7598700" cy="3482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1: Sensor Design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1.1: Design program for Temperature Sensor.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1.2: Design program  for  Carbon monoxide sensor.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1.3: Design program for  Ionization sensor. 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1.4: Configure arduino with all three sensors.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1.5: Design PCB for transmitter.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1.6: Design PCB for receiver. 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2: Wireless Sensor Network Design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2.1: Configure arduino and RF transmitter.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2.2: Design program for arduino and RF transmitter.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2.3  Configure arduino and RF receiver interface.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2.4: Program interface with arduino and RF receiver.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2.5: Configure all sensors with RF receiver and transmitter.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2.6: Configure Raspberry Pi with RF receiver. 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2.7: Configure raspberry pi to retrieve and display node data.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2.8: Design program that will interpret  and store node data.    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Plan (continued) </a:t>
            </a:r>
            <a:endParaRPr sz="1400"/>
          </a:p>
        </p:txBody>
      </p:sp>
      <p:sp>
        <p:nvSpPr>
          <p:cNvPr id="254" name="Google Shape;254;p41"/>
          <p:cNvSpPr txBox="1">
            <a:spLocks noGrp="1"/>
          </p:cNvSpPr>
          <p:nvPr>
            <p:ph type="body" idx="1"/>
          </p:nvPr>
        </p:nvSpPr>
        <p:spPr>
          <a:xfrm>
            <a:off x="514350" y="1730875"/>
            <a:ext cx="7598700" cy="312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3: Website Design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3.1: Design background and layout of website.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3.2: Design login for administrator and user access.  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3.3: Program a grid layout that will assign each node ID to its own room.  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3.4: Design a program that will pair node ID with corresponding room on grid plan.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3.5: Program grid layout such that the area of the grid where the threat is located is highlighted. 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Task 4: Configure raspberry pi and website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4.1: Design program that will transmit and display WSN data on webpage.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4.2: Design program that will display warning messages from pi on webpage.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4.3: Configure node ID’s with building grid layout.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4.4: Program alarm system shut off  for administrative use.      </a:t>
            </a:r>
            <a:r>
              <a:rPr lang="en" sz="1100"/>
              <a:t>  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5: Automated Phone Call System Design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5.1: Setup pivlo account and install software on raspberry pi.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5.2: Configure PIVLO with wireless sensor network.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5.3: Design Virtual Alert message for each specific node ID.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5.4: Design program that will allocate node ID numbers to specific automated dispatch message. 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5.5: Program each specific node ID for a specific SMS message transmission.    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Plan (cont.)</a:t>
            </a:r>
            <a:endParaRPr sz="1400"/>
          </a:p>
        </p:txBody>
      </p:sp>
      <p:sp>
        <p:nvSpPr>
          <p:cNvPr id="260" name="Google Shape;260;p42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6: Design Warning Message Database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6.1: Design database that will contain building occupant phone numbers.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6.2: Configure database with SMS message warning protocol.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6.3: Design a program that will send building occupants a link to webpage. 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Task 7: System Assembly and Testing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7.1:  Assemble entire system.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7.2:  Test full platform with nodes placed in their appropriate positions.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7.3:  Test warning systems and ensure they give proper threat location.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Timeline </a:t>
            </a:r>
            <a:endParaRPr sz="1400"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025" y="1370325"/>
            <a:ext cx="6412349" cy="351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1.1)  Circuit Design and program for DHT22 temperature Sensor</a:t>
            </a:r>
            <a:endParaRPr sz="1400"/>
          </a:p>
        </p:txBody>
      </p:sp>
      <p:sp>
        <p:nvSpPr>
          <p:cNvPr id="272" name="Google Shape;272;p44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4305926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025" y="1606550"/>
            <a:ext cx="3292775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1.1)  Circuit Design and program for DHT22 temperature Sensor</a:t>
            </a:r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750" y="1606550"/>
            <a:ext cx="3274425" cy="27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Subtask 1.1 (output)</a:t>
            </a:r>
            <a:endParaRPr sz="1400"/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Output displays both temperature and humidity.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Only temperature is sent to the RF transmitter. </a:t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200" y="1703063"/>
            <a:ext cx="2902850" cy="25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1.2) Design circuit and program for MQ-2 ionization sensor </a:t>
            </a:r>
            <a:endParaRPr sz="1400"/>
          </a:p>
        </p:txBody>
      </p:sp>
      <p:sp>
        <p:nvSpPr>
          <p:cNvPr id="294" name="Google Shape;294;p47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75" y="1606550"/>
            <a:ext cx="3504900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424" y="1606550"/>
            <a:ext cx="2567350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1.2) Design circuit and program for MQ-2 ionization sensor </a:t>
            </a:r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576" y="1606550"/>
            <a:ext cx="2052676" cy="27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75" y="1606550"/>
            <a:ext cx="1995549" cy="27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1.2) MQ-2 output. </a:t>
            </a:r>
            <a:endParaRPr sz="1400"/>
          </a:p>
        </p:txBody>
      </p:sp>
      <p:sp>
        <p:nvSpPr>
          <p:cNvPr id="310" name="Google Shape;310;p49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Output is transmitted via analog pin 0.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Air particulate is measured in ppm (parts per million).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Threshold value set at 20 ppm.  </a:t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278" y="1751025"/>
            <a:ext cx="15323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lang="en" sz="1400"/>
              <a:t>PROJECT INSPIRATION</a:t>
            </a:r>
            <a:endParaRPr sz="1400"/>
          </a:p>
        </p:txBody>
      </p:sp>
      <p:pic>
        <p:nvPicPr>
          <p:cNvPr id="196" name="Google Shape;196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085" r="32086"/>
          <a:stretch/>
        </p:blipFill>
        <p:spPr>
          <a:xfrm>
            <a:off x="5689365" y="611450"/>
            <a:ext cx="2460600" cy="3429000"/>
          </a:xfrm>
          <a:prstGeom prst="rect">
            <a:avLst/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197" name="Google Shape;197;p32"/>
          <p:cNvSpPr txBox="1">
            <a:spLocks noGrp="1"/>
          </p:cNvSpPr>
          <p:nvPr>
            <p:ph type="body" idx="1"/>
          </p:nvPr>
        </p:nvSpPr>
        <p:spPr>
          <a:xfrm>
            <a:off x="514350" y="2228850"/>
            <a:ext cx="462349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095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This was a mini fire detection system found on Nevon Projects. </a:t>
            </a:r>
            <a:endParaRPr sz="1100"/>
          </a:p>
          <a:p>
            <a:pPr marL="215900" lvl="0" indent="-209550" algn="l" rtl="0"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Detects a fire using a thermistor.  </a:t>
            </a:r>
            <a:endParaRPr sz="1100"/>
          </a:p>
          <a:p>
            <a:pPr marL="215900" lvl="0" indent="-209550" algn="l" rtl="0"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Simple LED and alarm notification.</a:t>
            </a:r>
            <a:endParaRPr sz="1100"/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100"/>
              <a:t>A good base line device but leaves a lot to be desired. </a:t>
            </a:r>
            <a:r>
              <a:rPr lang="en" sz="1200"/>
              <a:t> </a:t>
            </a:r>
            <a:endParaRPr sz="1100"/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SzPts val="1200"/>
              <a:buFont typeface="Arial"/>
              <a:buNone/>
            </a:pPr>
            <a:endParaRPr sz="1200"/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SzPts val="1200"/>
              <a:buFont typeface="Arial"/>
              <a:buNone/>
            </a:pP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>
            <a:spLocks noGrp="1"/>
          </p:cNvSpPr>
          <p:nvPr>
            <p:ph type="title"/>
          </p:nvPr>
        </p:nvSpPr>
        <p:spPr>
          <a:xfrm>
            <a:off x="514350" y="345600"/>
            <a:ext cx="7598700" cy="915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 1.2) MQ-2 video </a:t>
            </a:r>
            <a:endParaRPr sz="1400"/>
          </a:p>
        </p:txBody>
      </p:sp>
      <p:sp>
        <p:nvSpPr>
          <p:cNvPr id="317" name="Google Shape;317;p50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18" name="Google Shape;318;p50" title="recorded-83932009196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336700"/>
            <a:ext cx="75987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1.3) Design Circuit and program for MQ-7 CO sensor.</a:t>
            </a:r>
            <a:endParaRPr sz="1400"/>
          </a:p>
        </p:txBody>
      </p:sp>
      <p:sp>
        <p:nvSpPr>
          <p:cNvPr id="324" name="Google Shape;324;p51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4179449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175" y="1606550"/>
            <a:ext cx="3053875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1.3) Design Circuit and program for MQ-7 CO sensor.</a:t>
            </a:r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950" y="1606550"/>
            <a:ext cx="3878703" cy="27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1.3) MQ-7  code.</a:t>
            </a:r>
            <a:endParaRPr sz="1400"/>
          </a:p>
        </p:txBody>
      </p:sp>
      <p:sp>
        <p:nvSpPr>
          <p:cNvPr id="339" name="Google Shape;339;p53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3533001" cy="27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475" y="1606550"/>
            <a:ext cx="3860574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1.3) MQ-7 output. </a:t>
            </a:r>
            <a:endParaRPr sz="1400"/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 threshold set to 1500 ppm.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Third column represents CO reading (ppm)</a:t>
            </a:r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075" y="1606550"/>
            <a:ext cx="2470975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1.4) Interface all sensors with arduino</a:t>
            </a:r>
            <a:endParaRPr/>
          </a:p>
        </p:txBody>
      </p:sp>
      <p:sp>
        <p:nvSpPr>
          <p:cNvPr id="354" name="Google Shape;354;p55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17" y="1547085"/>
            <a:ext cx="4836358" cy="28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1.4) Interface all sensors with arduino</a:t>
            </a:r>
            <a:endParaRPr sz="1400"/>
          </a:p>
        </p:txBody>
      </p:sp>
      <p:sp>
        <p:nvSpPr>
          <p:cNvPr id="361" name="Google Shape;361;p56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62" name="Google Shape;3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75" y="1606550"/>
            <a:ext cx="3330626" cy="27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of task 2.1- 2.2 : Design of arduino and RF transmitter interface. </a:t>
            </a:r>
            <a:endParaRPr sz="1400"/>
          </a:p>
        </p:txBody>
      </p:sp>
      <p:pic>
        <p:nvPicPr>
          <p:cNvPr id="368" name="Google Shape;3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352150"/>
            <a:ext cx="4162625" cy="26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7"/>
          <p:cNvSpPr txBox="1"/>
          <p:nvPr/>
        </p:nvSpPr>
        <p:spPr>
          <a:xfrm>
            <a:off x="4719300" y="1391925"/>
            <a:ext cx="35925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625" y="1352150"/>
            <a:ext cx="4082975" cy="3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Implementation of subtask 2.1 - 2.2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000" y="1606550"/>
            <a:ext cx="4718004" cy="334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Implementation of task 2.3- 2.4 : Design of arduino and RF receiver interface.</a:t>
            </a:r>
            <a:endParaRPr sz="1400"/>
          </a:p>
        </p:txBody>
      </p:sp>
      <p:sp>
        <p:nvSpPr>
          <p:cNvPr id="382" name="Google Shape;382;p59"/>
          <p:cNvSpPr txBox="1">
            <a:spLocks noGrp="1"/>
          </p:cNvSpPr>
          <p:nvPr>
            <p:ph type="body" idx="1"/>
          </p:nvPr>
        </p:nvSpPr>
        <p:spPr>
          <a:xfrm>
            <a:off x="514350" y="1606550"/>
            <a:ext cx="37011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383" name="Google Shape;383;p59"/>
          <p:cNvSpPr txBox="1"/>
          <p:nvPr/>
        </p:nvSpPr>
        <p:spPr>
          <a:xfrm>
            <a:off x="4666275" y="1611700"/>
            <a:ext cx="3685200" cy="2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75" y="1441425"/>
            <a:ext cx="3953074" cy="28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425" y="1441425"/>
            <a:ext cx="3895374" cy="350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lang="en" sz="1400"/>
              <a:t>NEST SMART DETECTOR</a:t>
            </a:r>
            <a:endParaRPr sz="1400"/>
          </a:p>
        </p:txBody>
      </p:sp>
      <p:pic>
        <p:nvPicPr>
          <p:cNvPr id="203" name="Google Shape;203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221" r="23222"/>
          <a:stretch/>
        </p:blipFill>
        <p:spPr>
          <a:xfrm>
            <a:off x="5652190" y="685800"/>
            <a:ext cx="2460730" cy="3429000"/>
          </a:xfrm>
          <a:prstGeom prst="rect">
            <a:avLst/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204" name="Google Shape;204;p33"/>
          <p:cNvSpPr txBox="1">
            <a:spLocks noGrp="1"/>
          </p:cNvSpPr>
          <p:nvPr>
            <p:ph type="body" idx="1"/>
          </p:nvPr>
        </p:nvSpPr>
        <p:spPr>
          <a:xfrm>
            <a:off x="514350" y="2228850"/>
            <a:ext cx="4623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095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This is the Nest Project smart fire detector.  </a:t>
            </a:r>
            <a:endParaRPr sz="1100"/>
          </a:p>
          <a:p>
            <a:pPr marL="215900" lvl="0" indent="-2095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Uses a photoelectric sensor and a split-spectrum sensor to detect possible fire threats.  </a:t>
            </a:r>
            <a:endParaRPr sz="1100"/>
          </a:p>
          <a:p>
            <a:pPr marL="215900" lvl="0" indent="-2095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Is equipped with its own app that alerts users when an issue arises.  </a:t>
            </a:r>
            <a:endParaRPr sz="1100"/>
          </a:p>
          <a:p>
            <a:pPr marL="215900" lvl="0" indent="-2095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Can be deactivated via app interface if there is a false alarm.  </a:t>
            </a:r>
            <a:endParaRPr sz="1100"/>
          </a:p>
          <a:p>
            <a:pPr marL="215900" lvl="0" indent="-2095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Prices range from 50 through 180 dollars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Implementation of subtask 2.1 - 2.2</a:t>
            </a:r>
            <a:endParaRPr sz="1400"/>
          </a:p>
        </p:txBody>
      </p:sp>
      <p:pic>
        <p:nvPicPr>
          <p:cNvPr id="391" name="Google Shape;39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026" y="1606550"/>
            <a:ext cx="4503351" cy="337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2.3-2.4) video </a:t>
            </a:r>
            <a:endParaRPr sz="1400"/>
          </a:p>
        </p:txBody>
      </p:sp>
      <p:sp>
        <p:nvSpPr>
          <p:cNvPr id="397" name="Google Shape;397;p61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398" name="Google Shape;398;p61" title="recorded-674156790290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352925"/>
            <a:ext cx="75987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configure all sensors with RF receiver and transmitter.  </a:t>
            </a:r>
            <a:endParaRPr sz="1400"/>
          </a:p>
        </p:txBody>
      </p:sp>
      <p:sp>
        <p:nvSpPr>
          <p:cNvPr id="404" name="Google Shape;404;p62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05" name="Google Shape;40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825" y="1606550"/>
            <a:ext cx="2346026" cy="27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775" y="1606550"/>
            <a:ext cx="2346026" cy="27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transmitter circuit diagram</a:t>
            </a:r>
            <a:endParaRPr/>
          </a:p>
        </p:txBody>
      </p:sp>
      <p:sp>
        <p:nvSpPr>
          <p:cNvPr id="412" name="Google Shape;412;p63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13" name="Google Shape;4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500" y="1606550"/>
            <a:ext cx="5789950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receiver circuit diagram</a:t>
            </a:r>
            <a:endParaRPr/>
          </a:p>
        </p:txBody>
      </p:sp>
      <p:sp>
        <p:nvSpPr>
          <p:cNvPr id="419" name="Google Shape;419;p64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375" y="1606550"/>
            <a:ext cx="6512350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 transmitter code utilizing data structure  </a:t>
            </a:r>
            <a:endParaRPr/>
          </a:p>
        </p:txBody>
      </p:sp>
      <p:sp>
        <p:nvSpPr>
          <p:cNvPr id="426" name="Google Shape;426;p65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27" name="Google Shape;4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3408075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625" y="1606550"/>
            <a:ext cx="3995426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receiver code utilizing data structure</a:t>
            </a:r>
            <a:endParaRPr sz="1400"/>
          </a:p>
        </p:txBody>
      </p:sp>
      <p:sp>
        <p:nvSpPr>
          <p:cNvPr id="434" name="Google Shape;434;p66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13700"/>
            <a:ext cx="3785949" cy="27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650" y="1606550"/>
            <a:ext cx="3785950" cy="27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 transmitter code utilizing array </a:t>
            </a:r>
            <a:endParaRPr/>
          </a:p>
        </p:txBody>
      </p:sp>
      <p:sp>
        <p:nvSpPr>
          <p:cNvPr id="442" name="Google Shape;442;p67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43" name="Google Shape;4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3573850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200" y="1606550"/>
            <a:ext cx="3573851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receiver code utilizing array </a:t>
            </a:r>
            <a:endParaRPr/>
          </a:p>
        </p:txBody>
      </p:sp>
      <p:sp>
        <p:nvSpPr>
          <p:cNvPr id="450" name="Google Shape;450;p68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51" name="Google Shape;4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00" y="1578025"/>
            <a:ext cx="3280025" cy="27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700" y="1606550"/>
            <a:ext cx="3280025" cy="27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2.5) video of RF transmitter and receiver output. </a:t>
            </a:r>
            <a:endParaRPr sz="1400"/>
          </a:p>
        </p:txBody>
      </p:sp>
      <p:sp>
        <p:nvSpPr>
          <p:cNvPr id="458" name="Google Shape;458;p69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59" name="Google Shape;459;p69" title="recorded-52778748141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336700"/>
            <a:ext cx="75987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lang="en" sz="1400"/>
              <a:t>ALEXA ENABLED SMOKE DETECTOR AND CO MONITOR</a:t>
            </a:r>
            <a:endParaRPr sz="1400"/>
          </a:p>
        </p:txBody>
      </p:sp>
      <p:pic>
        <p:nvPicPr>
          <p:cNvPr id="210" name="Google Shape;210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242" r="27242"/>
          <a:stretch/>
        </p:blipFill>
        <p:spPr>
          <a:xfrm>
            <a:off x="5652190" y="685800"/>
            <a:ext cx="2460730" cy="3429000"/>
          </a:xfrm>
          <a:prstGeom prst="rect">
            <a:avLst/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sp>
        <p:nvSpPr>
          <p:cNvPr id="211" name="Google Shape;211;p34"/>
          <p:cNvSpPr txBox="1">
            <a:spLocks noGrp="1"/>
          </p:cNvSpPr>
          <p:nvPr>
            <p:ph type="body" idx="1"/>
          </p:nvPr>
        </p:nvSpPr>
        <p:spPr>
          <a:xfrm>
            <a:off x="514350" y="2228850"/>
            <a:ext cx="4623600" cy="18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22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This is another product that is similar in nature to the project we envision.</a:t>
            </a:r>
            <a:endParaRPr sz="1100"/>
          </a:p>
          <a:p>
            <a:pPr marL="215900" lvl="0" indent="-2222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Uses photoelectric sensors to detect possible fires.  </a:t>
            </a:r>
            <a:endParaRPr sz="1100"/>
          </a:p>
          <a:p>
            <a:pPr marL="215900" lvl="0" indent="-2222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Comes equipped with a Carbon Monoxide monitoring system.  </a:t>
            </a:r>
            <a:endParaRPr sz="1100"/>
          </a:p>
          <a:p>
            <a:pPr marL="215900" lvl="0" indent="-2222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Compatible with all apple products. </a:t>
            </a:r>
            <a:endParaRPr sz="1100"/>
          </a:p>
          <a:p>
            <a:pPr marL="215900" lvl="0" indent="-2222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100"/>
              <a:t>Alexa enabled and uses First Alert OneLink app to notify users.    </a:t>
            </a:r>
            <a:endParaRPr sz="1100"/>
          </a:p>
          <a:p>
            <a:pPr marL="215900" lvl="0" indent="-2286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 sz="1100"/>
              <a:t>Prices range from 200 – 270 dollars. </a:t>
            </a:r>
            <a:r>
              <a:rPr lang="en" sz="1200"/>
              <a:t> </a:t>
            </a:r>
            <a:endParaRPr sz="1200"/>
          </a:p>
          <a:p>
            <a:pPr marL="215900" lvl="0" indent="-1524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Arial"/>
              <a:buNone/>
            </a:pPr>
            <a:endParaRPr sz="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2.6) configure raspberry pie and RF receiver  </a:t>
            </a:r>
            <a:endParaRPr/>
          </a:p>
        </p:txBody>
      </p:sp>
      <p:sp>
        <p:nvSpPr>
          <p:cNvPr id="465" name="Google Shape;465;p70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66" name="Google Shape;4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25" y="1482600"/>
            <a:ext cx="5552151" cy="3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2.6) configure Raspberry Pi and RF receiver  </a:t>
            </a:r>
            <a:endParaRPr/>
          </a:p>
        </p:txBody>
      </p:sp>
      <p:sp>
        <p:nvSpPr>
          <p:cNvPr id="472" name="Google Shape;472;p71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73" name="Google Shape;4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46689" y="319787"/>
            <a:ext cx="2893199" cy="546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2.7) configure Raspberry Pi to receive node data  </a:t>
            </a:r>
            <a:endParaRPr/>
          </a:p>
        </p:txBody>
      </p:sp>
      <p:sp>
        <p:nvSpPr>
          <p:cNvPr id="479" name="Google Shape;479;p72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80" name="Google Shape;4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75" y="1606550"/>
            <a:ext cx="3019949" cy="29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050" y="1606550"/>
            <a:ext cx="3019950" cy="2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2.7) configure Raspberry Pi to receive node data  </a:t>
            </a:r>
            <a:endParaRPr/>
          </a:p>
        </p:txBody>
      </p:sp>
      <p:sp>
        <p:nvSpPr>
          <p:cNvPr id="487" name="Google Shape;487;p73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88" name="Google Shape;4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75" y="1465175"/>
            <a:ext cx="3908155" cy="32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925" y="1465175"/>
            <a:ext cx="3908149" cy="32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4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2.7) configure Raspberry Pi to receive node data  </a:t>
            </a:r>
            <a:endParaRPr/>
          </a:p>
        </p:txBody>
      </p:sp>
      <p:sp>
        <p:nvSpPr>
          <p:cNvPr id="495" name="Google Shape;495;p74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96" name="Google Shape;496;p74" title="2FFACF4D-40CB-4AAF-BCC7-999C6DB6FA4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549500"/>
            <a:ext cx="7598700" cy="32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5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5.1) Setup and install PLIVO on Raspberry Pi</a:t>
            </a:r>
            <a:endParaRPr sz="1400"/>
          </a:p>
        </p:txBody>
      </p:sp>
      <p:sp>
        <p:nvSpPr>
          <p:cNvPr id="502" name="Google Shape;502;p75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503" name="Google Shape;5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250" y="1461550"/>
            <a:ext cx="5984928" cy="311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5.2) Configure PLIVO with wireless sensor network </a:t>
            </a:r>
            <a:endParaRPr/>
          </a:p>
        </p:txBody>
      </p:sp>
      <p:sp>
        <p:nvSpPr>
          <p:cNvPr id="509" name="Google Shape;509;p76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510" name="Google Shape;51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563" y="1549500"/>
            <a:ext cx="5248275" cy="3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3.1) website for main hub, home page</a:t>
            </a:r>
            <a:endParaRPr sz="1400"/>
          </a:p>
        </p:txBody>
      </p:sp>
      <p:sp>
        <p:nvSpPr>
          <p:cNvPr id="516" name="Google Shape;516;p77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517" name="Google Shape;51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6290976" cy="35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3.1) Index for homepage</a:t>
            </a:r>
            <a:endParaRPr sz="1400"/>
          </a:p>
        </p:txBody>
      </p:sp>
      <p:sp>
        <p:nvSpPr>
          <p:cNvPr id="523" name="Google Shape;523;p78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524" name="Google Shape;5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38" y="1606550"/>
            <a:ext cx="6390216" cy="35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9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Implementation (subtask 3.1) css  for homepage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30" name="Google Shape;530;p79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531" name="Google Shape;5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6390220" cy="35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" sz="1400"/>
              <a:t>SMART FIRE DETECTION SYSTEM OBJECTIVES</a:t>
            </a:r>
            <a:endParaRPr sz="1400"/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100"/>
              <a:t>The project goal is to create a smart fire detection system that can be implemented for commercial and in home use.</a:t>
            </a:r>
            <a:endParaRPr sz="1100"/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100"/>
              <a:t> Determine the fire location  i.e. room, floor, or stair well and notify dispatch operators and  alert building occupants.     </a:t>
            </a:r>
            <a:endParaRPr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0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Implementation (subtask 3.1) website for main hub, employee information page</a:t>
            </a:r>
            <a:endParaRPr/>
          </a:p>
        </p:txBody>
      </p:sp>
      <p:sp>
        <p:nvSpPr>
          <p:cNvPr id="537" name="Google Shape;537;p80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538" name="Google Shape;5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50"/>
            <a:ext cx="6290983" cy="35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1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3.1) Employee info index file</a:t>
            </a:r>
            <a:endParaRPr sz="1400"/>
          </a:p>
        </p:txBody>
      </p:sp>
      <p:sp>
        <p:nvSpPr>
          <p:cNvPr id="544" name="Google Shape;544;p81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545" name="Google Shape;54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48"/>
            <a:ext cx="6288746" cy="353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2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(subtask 3.2) Login / Register page</a:t>
            </a:r>
            <a:endParaRPr sz="1400"/>
          </a:p>
        </p:txBody>
      </p:sp>
      <p:sp>
        <p:nvSpPr>
          <p:cNvPr id="551" name="Google Shape;551;p82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552" name="Google Shape;55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606548"/>
            <a:ext cx="6288746" cy="353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" sz="1400"/>
              <a:t>DESIGN REQUIREMENTS </a:t>
            </a:r>
            <a:endParaRPr sz="1400"/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514351" y="1613850"/>
            <a:ext cx="7598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911 call that notifies dispatch of a potential fire and its location within the building.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Detect the temperature of the fire (for flash point).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Monitor Carbon Monoxide levels.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Sms warning message for building occupants.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Must provide output signals for PPE systems (i.e. sprinklers, automatic doors, etc.).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If any module in the system fails, fire alarm controller should detect the fault in 100 seconds. 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Fire Detector should mount to existing detectors base mount. </a:t>
            </a:r>
            <a:endParaRPr sz="1100"/>
          </a:p>
          <a:p>
            <a:pPr marL="2159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marL="2159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/>
              <a:t>  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 Constraints</a:t>
            </a:r>
            <a:endParaRPr sz="1400"/>
          </a:p>
        </p:txBody>
      </p:sp>
      <p:sp>
        <p:nvSpPr>
          <p:cNvPr id="229" name="Google Shape;229;p37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Voice alarm notification for occupants of structure.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Detector cost should not be more than 200 dollars.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Wireless nodes must be no more than 60 feet apart. 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National Industrial Standards</a:t>
            </a:r>
            <a:endParaRPr sz="1400"/>
          </a:p>
        </p:txBody>
      </p:sp>
      <p:sp>
        <p:nvSpPr>
          <p:cNvPr id="235" name="Google Shape;235;p38"/>
          <p:cNvSpPr txBox="1">
            <a:spLocks noGrp="1"/>
          </p:cNvSpPr>
          <p:nvPr>
            <p:ph type="body" idx="1"/>
          </p:nvPr>
        </p:nvSpPr>
        <p:spPr>
          <a:xfrm>
            <a:off x="514351" y="1941175"/>
            <a:ext cx="7598700" cy="273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initiation function provides the input signal to the system (NFPA 101, 9.6.1.7). 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notification function is the means by which the system advises that human action is required in response to a particular condition (NFPA 101, 9.6.1.7).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control function provides outputs to control building equipment to enhance protection of life (NFPA 101, 9.6.1.7).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Occupant notification shall be by means of voice announcements (NFPA 101, 12.3.4).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FFFFFF"/>
                </a:solidFill>
              </a:rPr>
              <a:t>Fire alarm circuits shall be installed in a neat workmanlike manner (NFPA 70 Art. 760.24).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Char char="•"/>
            </a:pPr>
            <a:r>
              <a:rPr lang="en" sz="1100">
                <a:solidFill>
                  <a:srgbClr val="FFFFFF"/>
                </a:solidFill>
              </a:rPr>
              <a:t>Cables and conductors installed exposed on the surface of ceilings and sidewalls shall be supported by the building structure in such a manner that the cable will not be damaged by normal building use </a:t>
            </a:r>
            <a:r>
              <a:rPr lang="en" sz="1100"/>
              <a:t>(NFPA 70 Art. 760.24)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Smoke detector must be replaced every ten years in accordance to Maryland Smoke Alarm Law.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smoke alarm requirements for existing older homes are based upon when the house was built.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Law heavily emphasises the use of sealed smoke alarms with long life batteries and silence/hush buttons.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 Any new home in Maryland constructed after January 1, 1989 required at least one hardwired electric smoke alarm on every level of the home, including the basement.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units must be interconnected in order that activation of any one of the required smoke alarms resulted in the sounding all of the required smoke alarms.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time from the detector’s issuing a fire alarm signal to the controller’s receiving should be controlled within the 10 seconds (GB4717-2005 Fire Alarm Control Units)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 sz="1100"/>
              <a:t>The time from the detector’s issuing a fire alarm signal to the controller’s receiving should be controlled within the 10 seconds (GB4717-2005 Fire Alarm Control Units)</a:t>
            </a:r>
            <a:endParaRPr sz="1100"/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123926" y="370450"/>
            <a:ext cx="7598700" cy="10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System Diagram </a:t>
            </a:r>
            <a:endParaRPr sz="1400"/>
          </a:p>
        </p:txBody>
      </p:sp>
      <p:sp>
        <p:nvSpPr>
          <p:cNvPr id="241" name="Google Shape;241;p39"/>
          <p:cNvSpPr txBox="1">
            <a:spLocks noGrp="1"/>
          </p:cNvSpPr>
          <p:nvPr>
            <p:ph type="body" idx="1"/>
          </p:nvPr>
        </p:nvSpPr>
        <p:spPr>
          <a:xfrm>
            <a:off x="514350" y="1606550"/>
            <a:ext cx="5183700" cy="3307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5" y="1606550"/>
            <a:ext cx="8911275" cy="34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1563</Words>
  <Application>Microsoft Office PowerPoint</Application>
  <PresentationFormat>On-screen Show (16:9)</PresentationFormat>
  <Paragraphs>146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Times New Roman</vt:lpstr>
      <vt:lpstr>Simple Light</vt:lpstr>
      <vt:lpstr>Celestial</vt:lpstr>
      <vt:lpstr>DESIGN OF A SMART FIRE DETECTION SYSTEM</vt:lpstr>
      <vt:lpstr>PROJECT INSPIRATION</vt:lpstr>
      <vt:lpstr>NEST SMART DETECTOR</vt:lpstr>
      <vt:lpstr>ALEXA ENABLED SMOKE DETECTOR AND CO MONITOR</vt:lpstr>
      <vt:lpstr>SMART FIRE DETECTION SYSTEM OBJECTIVES</vt:lpstr>
      <vt:lpstr>DESIGN REQUIREMENTS </vt:lpstr>
      <vt:lpstr>Design Constraints</vt:lpstr>
      <vt:lpstr>National Industrial Standards</vt:lpstr>
      <vt:lpstr>System Diagram </vt:lpstr>
      <vt:lpstr>Implementation Plan </vt:lpstr>
      <vt:lpstr>Implementation Plan (continued) </vt:lpstr>
      <vt:lpstr>Implementation Plan (cont.)</vt:lpstr>
      <vt:lpstr>Implementation Timeline </vt:lpstr>
      <vt:lpstr>Implementation (Subtask 1.1)  Circuit Design and program for DHT22 temperature Sensor</vt:lpstr>
      <vt:lpstr>Implementation (Subtask 1.1)  Circuit Design and program for DHT22 temperature Sensor</vt:lpstr>
      <vt:lpstr>Subtask 1.1 (output)</vt:lpstr>
      <vt:lpstr>Implementation (Subtask 1.2) Design circuit and program for MQ-2 ionization sensor </vt:lpstr>
      <vt:lpstr>Implementation (Subtask 1.2) Design circuit and program for MQ-2 ionization sensor </vt:lpstr>
      <vt:lpstr>Implementation (Subtask 1.2) MQ-2 output. </vt:lpstr>
      <vt:lpstr>Implementation (Subtask  1.2) MQ-2 video </vt:lpstr>
      <vt:lpstr>Implementation (Subtask 1.3) Design Circuit and program for MQ-7 CO sensor.</vt:lpstr>
      <vt:lpstr>Implementation (Subtask 1.3) Design Circuit and program for MQ-7 CO sensor.</vt:lpstr>
      <vt:lpstr>Implementation (Subtask 1.3) MQ-7  code.</vt:lpstr>
      <vt:lpstr>Implementation (Subtask 1.3) MQ-7 output. </vt:lpstr>
      <vt:lpstr>Implementation (subtask 1.4) Interface all sensors with arduino</vt:lpstr>
      <vt:lpstr>Implementation (subtask 1.4) Interface all sensors with arduino</vt:lpstr>
      <vt:lpstr>Implementation of task 2.1- 2.2 : Design of arduino and RF transmitter interface. </vt:lpstr>
      <vt:lpstr>Implementation of subtask 2.1 - 2.2</vt:lpstr>
      <vt:lpstr>Implementation of task 2.3- 2.4 : Design of arduino and RF receiver interface.</vt:lpstr>
      <vt:lpstr>Implementation of subtask 2.1 - 2.2</vt:lpstr>
      <vt:lpstr>Implementation (Subtask 2.3-2.4) video </vt:lpstr>
      <vt:lpstr>Implementation (Subtask 2.5) configure all sensors with RF receiver and transmitter.  </vt:lpstr>
      <vt:lpstr>Implementation (Subtask 2.5) transmitter circuit diagram</vt:lpstr>
      <vt:lpstr>Implementation (Subtask 2.5) receiver circuit diagram</vt:lpstr>
      <vt:lpstr>Implementation (Subtask 2.5)  transmitter code utilizing data structure  </vt:lpstr>
      <vt:lpstr>Implementation (Subtask 2.5) receiver code utilizing data structure</vt:lpstr>
      <vt:lpstr>Implementation (Subtask 2.5)  transmitter code utilizing array </vt:lpstr>
      <vt:lpstr>Implementation (Subtask 2.5) receiver code utilizing array </vt:lpstr>
      <vt:lpstr>Implementation (Subtask 2.5) video of RF transmitter and receiver output. </vt:lpstr>
      <vt:lpstr>Implementation (Subtask 2.6) configure raspberry pie and RF receiver  </vt:lpstr>
      <vt:lpstr>Implementation (Subtask 2.6) configure Raspberry Pi and RF receiver  </vt:lpstr>
      <vt:lpstr>Implementation (Subtask 2.7) configure Raspberry Pi to receive node data  </vt:lpstr>
      <vt:lpstr>Implementation (Subtask 2.7) configure Raspberry Pi to receive node data  </vt:lpstr>
      <vt:lpstr>Implementation (Subtask 2.7) configure Raspberry Pi to receive node data  </vt:lpstr>
      <vt:lpstr>Implementation (subtask 5.1) Setup and install PLIVO on Raspberry Pi</vt:lpstr>
      <vt:lpstr>Implementation (subtask 5.2) Configure PLIVO with wireless sensor network </vt:lpstr>
      <vt:lpstr>Implementation (subtask 3.1) website for main hub, home page</vt:lpstr>
      <vt:lpstr>Implementation (subtask 3.1) Index for homepage</vt:lpstr>
      <vt:lpstr>Implementation (subtask 3.1) css  for homepage </vt:lpstr>
      <vt:lpstr>Implementation (subtask 3.1) website for main hub, employee information page</vt:lpstr>
      <vt:lpstr>Implementation (subtask 3.1) Employee info index file</vt:lpstr>
      <vt:lpstr>Implementation (subtask 3.2) Login / Register page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 SMART FIRE DETECTION SYSTEM</dc:title>
  <dc:creator>lewis goslee</dc:creator>
  <cp:lastModifiedBy>lewis goslee</cp:lastModifiedBy>
  <cp:revision>1</cp:revision>
  <dcterms:modified xsi:type="dcterms:W3CDTF">2019-04-11T16:26:20Z</dcterms:modified>
</cp:coreProperties>
</file>